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2"/>
  </p:notesMasterIdLst>
  <p:sldIdLst>
    <p:sldId id="256" r:id="rId3"/>
    <p:sldId id="259" r:id="rId4"/>
    <p:sldId id="260" r:id="rId5"/>
    <p:sldId id="261" r:id="rId6"/>
    <p:sldId id="262" r:id="rId7"/>
    <p:sldId id="257" r:id="rId8"/>
    <p:sldId id="258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74" d="100"/>
          <a:sy n="74" d="100"/>
        </p:scale>
        <p:origin x="139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BD3E5D-3479-4985-8144-E48257323FEA}" type="doc">
      <dgm:prSet loTypeId="urn:microsoft.com/office/officeart/2005/8/layout/hProcess6" loCatId="process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IN"/>
        </a:p>
      </dgm:t>
    </dgm:pt>
    <dgm:pt modelId="{E9A08A6B-A01F-4660-A1FC-04F1E1E6A9FB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gm:t>
    </dgm:pt>
    <dgm:pt modelId="{49E591FA-0796-4325-9368-1CDC950F6645}" type="parTrans" cxnId="{38D45F41-D85D-48D5-98DF-EE5AD8A9C046}">
      <dgm:prSet/>
      <dgm:spPr/>
      <dgm:t>
        <a:bodyPr/>
        <a:lstStyle/>
        <a:p>
          <a:endParaRPr lang="en-IN"/>
        </a:p>
      </dgm:t>
    </dgm:pt>
    <dgm:pt modelId="{1A2AC1CD-C316-4C87-8A02-061656A66270}" type="sibTrans" cxnId="{38D45F41-D85D-48D5-98DF-EE5AD8A9C046}">
      <dgm:prSet/>
      <dgm:spPr/>
      <dgm:t>
        <a:bodyPr/>
        <a:lstStyle/>
        <a:p>
          <a:endParaRPr lang="en-IN"/>
        </a:p>
      </dgm:t>
    </dgm:pt>
    <dgm:pt modelId="{B2E43926-689B-4C7F-9180-5A2F57915796}">
      <dgm:prSet phldrT="[Text]"/>
      <dgm:spPr/>
      <dgm:t>
        <a:bodyPr/>
        <a:lstStyle/>
        <a:p>
          <a:r>
            <a:rPr lang="en-IN"/>
            <a:t>Python</a:t>
          </a:r>
          <a:endParaRPr lang="en-IN" dirty="0"/>
        </a:p>
      </dgm:t>
    </dgm:pt>
    <dgm:pt modelId="{CE4A9204-2010-44D8-BBE3-C886DEBF8F26}" type="parTrans" cxnId="{EC76C26F-2216-43DD-AB60-6591EFD67156}">
      <dgm:prSet/>
      <dgm:spPr/>
      <dgm:t>
        <a:bodyPr/>
        <a:lstStyle/>
        <a:p>
          <a:endParaRPr lang="en-IN"/>
        </a:p>
      </dgm:t>
    </dgm:pt>
    <dgm:pt modelId="{46B51D8F-27A5-436A-8BA6-0638598122BA}" type="sibTrans" cxnId="{EC76C26F-2216-43DD-AB60-6591EFD67156}">
      <dgm:prSet/>
      <dgm:spPr/>
      <dgm:t>
        <a:bodyPr/>
        <a:lstStyle/>
        <a:p>
          <a:endParaRPr lang="en-IN"/>
        </a:p>
      </dgm:t>
    </dgm:pt>
    <dgm:pt modelId="{5FBB3DFB-62FB-4953-8D06-8E0713100ED9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Transform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gm:t>
    </dgm:pt>
    <dgm:pt modelId="{8AB44D5F-4A3B-41C3-A8E7-36943DE40271}" type="parTrans" cxnId="{8197E6BA-A993-4A2E-AEAC-07D28FDABAF5}">
      <dgm:prSet/>
      <dgm:spPr/>
      <dgm:t>
        <a:bodyPr/>
        <a:lstStyle/>
        <a:p>
          <a:endParaRPr lang="en-IN"/>
        </a:p>
      </dgm:t>
    </dgm:pt>
    <dgm:pt modelId="{E508AEBF-9628-452E-8278-6172FA7682C8}" type="sibTrans" cxnId="{8197E6BA-A993-4A2E-AEAC-07D28FDABAF5}">
      <dgm:prSet/>
      <dgm:spPr/>
      <dgm:t>
        <a:bodyPr/>
        <a:lstStyle/>
        <a:p>
          <a:endParaRPr lang="en-IN"/>
        </a:p>
      </dgm:t>
    </dgm:pt>
    <dgm:pt modelId="{39D8EEF3-3264-48A7-928C-7C64A80B5303}">
      <dgm:prSet phldrT="[Text]"/>
      <dgm:spPr/>
      <dgm:t>
        <a:bodyPr/>
        <a:lstStyle/>
        <a:p>
          <a:r>
            <a:rPr lang="en-IN" dirty="0"/>
            <a:t>Python</a:t>
          </a:r>
        </a:p>
      </dgm:t>
    </dgm:pt>
    <dgm:pt modelId="{5EA155DD-7D7B-43CD-9783-DB9C808CAEA5}" type="parTrans" cxnId="{5D6B0BA8-B299-4E95-947F-13ED4E101594}">
      <dgm:prSet/>
      <dgm:spPr/>
      <dgm:t>
        <a:bodyPr/>
        <a:lstStyle/>
        <a:p>
          <a:endParaRPr lang="en-IN"/>
        </a:p>
      </dgm:t>
    </dgm:pt>
    <dgm:pt modelId="{BFC3F2F9-CD4E-4A71-81B6-71D3F3F5223B}" type="sibTrans" cxnId="{5D6B0BA8-B299-4E95-947F-13ED4E101594}">
      <dgm:prSet/>
      <dgm:spPr/>
      <dgm:t>
        <a:bodyPr/>
        <a:lstStyle/>
        <a:p>
          <a:endParaRPr lang="en-IN"/>
        </a:p>
      </dgm:t>
    </dgm:pt>
    <dgm:pt modelId="{945D1770-7605-496E-9CB8-939F7189C795}">
      <dgm:prSet phldrT="[Text]"/>
      <dgm:spPr/>
      <dgm:t>
        <a:bodyPr/>
        <a:lstStyle/>
        <a:p>
          <a:r>
            <a:rPr lang="en-IN" dirty="0"/>
            <a:t>Pandas</a:t>
          </a:r>
        </a:p>
      </dgm:t>
    </dgm:pt>
    <dgm:pt modelId="{75571FFF-0336-46BB-ACC0-261FE95F3B89}" type="parTrans" cxnId="{5F28BCCC-DBE9-42F6-BE54-14B18282C02F}">
      <dgm:prSet/>
      <dgm:spPr/>
      <dgm:t>
        <a:bodyPr/>
        <a:lstStyle/>
        <a:p>
          <a:endParaRPr lang="en-IN"/>
        </a:p>
      </dgm:t>
    </dgm:pt>
    <dgm:pt modelId="{23EC325B-B907-4F18-8353-EB5F3B3235EC}" type="sibTrans" cxnId="{5F28BCCC-DBE9-42F6-BE54-14B18282C02F}">
      <dgm:prSet/>
      <dgm:spPr/>
      <dgm:t>
        <a:bodyPr/>
        <a:lstStyle/>
        <a:p>
          <a:endParaRPr lang="en-IN"/>
        </a:p>
      </dgm:t>
    </dgm:pt>
    <dgm:pt modelId="{11261D8E-CBB4-444A-9E09-BDDBC880F1C4}">
      <dgm:prSet phldrT="[Text]" custT="1"/>
      <dgm:spPr/>
      <dgm:t>
        <a:bodyPr/>
        <a:lstStyle/>
        <a:p>
          <a:r>
            <a:rPr lang="en-IN" sz="1000" b="1" dirty="0">
              <a:latin typeface="Arial Black" panose="020B0A04020102020204" pitchFamily="34" charset="0"/>
            </a:rPr>
            <a:t>Load</a:t>
          </a:r>
        </a:p>
      </dgm:t>
    </dgm:pt>
    <dgm:pt modelId="{3EB2B8BD-A954-47D4-BFB0-690A87486DB9}" type="parTrans" cxnId="{765AA6A0-211B-4810-9D0D-7684E6F51C28}">
      <dgm:prSet/>
      <dgm:spPr/>
      <dgm:t>
        <a:bodyPr/>
        <a:lstStyle/>
        <a:p>
          <a:endParaRPr lang="en-IN"/>
        </a:p>
      </dgm:t>
    </dgm:pt>
    <dgm:pt modelId="{A5462E50-8B8D-460F-AF7F-9E48BF5E0470}" type="sibTrans" cxnId="{765AA6A0-211B-4810-9D0D-7684E6F51C28}">
      <dgm:prSet/>
      <dgm:spPr/>
      <dgm:t>
        <a:bodyPr/>
        <a:lstStyle/>
        <a:p>
          <a:endParaRPr lang="en-IN"/>
        </a:p>
      </dgm:t>
    </dgm:pt>
    <dgm:pt modelId="{3734AB19-B2DC-4E41-83F3-4F7708C032D6}">
      <dgm:prSet phldrT="[Text]" custT="1"/>
      <dgm:spPr/>
      <dgm:t>
        <a:bodyPr spcFirstLastPara="0" vert="horz" wrap="square" lIns="35560" tIns="8890" rIns="17780" bIns="889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gm:t>
    </dgm:pt>
    <dgm:pt modelId="{C36B7970-2E98-443E-81F8-439C2B240B29}" type="parTrans" cxnId="{2A4A580F-A7CD-4E53-AD73-ED351C1DB4EA}">
      <dgm:prSet/>
      <dgm:spPr/>
      <dgm:t>
        <a:bodyPr/>
        <a:lstStyle/>
        <a:p>
          <a:endParaRPr lang="en-IN"/>
        </a:p>
      </dgm:t>
    </dgm:pt>
    <dgm:pt modelId="{30CA3E3B-603E-4D44-9F40-772BF921BF6A}" type="sibTrans" cxnId="{2A4A580F-A7CD-4E53-AD73-ED351C1DB4EA}">
      <dgm:prSet/>
      <dgm:spPr/>
      <dgm:t>
        <a:bodyPr/>
        <a:lstStyle/>
        <a:p>
          <a:endParaRPr lang="en-IN"/>
        </a:p>
      </dgm:t>
    </dgm:pt>
    <dgm:pt modelId="{8B9F10E3-FA44-4D4F-9DCB-06BE825834E1}">
      <dgm:prSet phldrT="[Text]" custT="1"/>
      <dgm:spPr/>
      <dgm:t>
        <a:bodyPr/>
        <a:lstStyle/>
        <a:p>
          <a:r>
            <a:rPr lang="en-IN" sz="900" b="1" dirty="0">
              <a:latin typeface="Arial Black" panose="020B0A04020102020204" pitchFamily="34" charset="0"/>
            </a:rPr>
            <a:t>Visualize</a:t>
          </a:r>
        </a:p>
      </dgm:t>
    </dgm:pt>
    <dgm:pt modelId="{87F721D8-7D9D-464B-9B98-84FDB044B6AA}" type="parTrans" cxnId="{6D8A5052-8C29-498C-AE21-8589552CEE48}">
      <dgm:prSet/>
      <dgm:spPr/>
      <dgm:t>
        <a:bodyPr/>
        <a:lstStyle/>
        <a:p>
          <a:endParaRPr lang="en-IN"/>
        </a:p>
      </dgm:t>
    </dgm:pt>
    <dgm:pt modelId="{1219E831-31D7-4AF3-9CA6-842143CEC2A9}" type="sibTrans" cxnId="{6D8A5052-8C29-498C-AE21-8589552CEE48}">
      <dgm:prSet/>
      <dgm:spPr/>
      <dgm:t>
        <a:bodyPr/>
        <a:lstStyle/>
        <a:p>
          <a:endParaRPr lang="en-IN"/>
        </a:p>
      </dgm:t>
    </dgm:pt>
    <dgm:pt modelId="{F07E2057-2CF3-44A1-A3D7-704A3146B78F}">
      <dgm:prSet phldrT="[Text]"/>
      <dgm:spPr/>
      <dgm:t>
        <a:bodyPr/>
        <a:lstStyle/>
        <a:p>
          <a:r>
            <a:rPr lang="en-IN" dirty="0"/>
            <a:t>Power BI</a:t>
          </a:r>
        </a:p>
      </dgm:t>
    </dgm:pt>
    <dgm:pt modelId="{345B487E-5758-437D-8D85-D415A922B7AB}" type="parTrans" cxnId="{4B70CA0A-43EF-4CEF-A36E-1ADD2A73D4EA}">
      <dgm:prSet/>
      <dgm:spPr/>
      <dgm:t>
        <a:bodyPr/>
        <a:lstStyle/>
        <a:p>
          <a:endParaRPr lang="en-IN"/>
        </a:p>
      </dgm:t>
    </dgm:pt>
    <dgm:pt modelId="{0CCC2321-44DA-4059-A01A-DA8232CB78D3}" type="sibTrans" cxnId="{4B70CA0A-43EF-4CEF-A36E-1ADD2A73D4EA}">
      <dgm:prSet/>
      <dgm:spPr/>
      <dgm:t>
        <a:bodyPr/>
        <a:lstStyle/>
        <a:p>
          <a:endParaRPr lang="en-IN"/>
        </a:p>
      </dgm:t>
    </dgm:pt>
    <dgm:pt modelId="{0074429C-E704-42D9-AE0A-4549D7A85AB1}" type="pres">
      <dgm:prSet presAssocID="{80BD3E5D-3479-4985-8144-E48257323FEA}" presName="theList" presStyleCnt="0">
        <dgm:presLayoutVars>
          <dgm:dir/>
          <dgm:animLvl val="lvl"/>
          <dgm:resizeHandles val="exact"/>
        </dgm:presLayoutVars>
      </dgm:prSet>
      <dgm:spPr/>
    </dgm:pt>
    <dgm:pt modelId="{BFBFA255-8046-4883-A246-9CD87B3D52E5}" type="pres">
      <dgm:prSet presAssocID="{E9A08A6B-A01F-4660-A1FC-04F1E1E6A9FB}" presName="compNode" presStyleCnt="0"/>
      <dgm:spPr/>
    </dgm:pt>
    <dgm:pt modelId="{9C2FFA5A-6F3B-4590-92E9-79C6349DF8EA}" type="pres">
      <dgm:prSet presAssocID="{E9A08A6B-A01F-4660-A1FC-04F1E1E6A9FB}" presName="noGeometry" presStyleCnt="0"/>
      <dgm:spPr/>
    </dgm:pt>
    <dgm:pt modelId="{C93B9FCA-38EE-47C3-BA8B-E932DA53A834}" type="pres">
      <dgm:prSet presAssocID="{E9A08A6B-A01F-4660-A1FC-04F1E1E6A9FB}" presName="childTextVisible" presStyleLbl="bgAccFollowNode1" presStyleIdx="0" presStyleCnt="4" custScaleX="98088" custScaleY="67825" custLinFactNeighborX="5695" custLinFactNeighborY="0">
        <dgm:presLayoutVars>
          <dgm:bulletEnabled val="1"/>
        </dgm:presLayoutVars>
      </dgm:prSet>
      <dgm:spPr/>
    </dgm:pt>
    <dgm:pt modelId="{6F80F40C-1EDC-4224-9901-0A1587631096}" type="pres">
      <dgm:prSet presAssocID="{E9A08A6B-A01F-4660-A1FC-04F1E1E6A9FB}" presName="childTextHidden" presStyleLbl="bgAccFollowNode1" presStyleIdx="0" presStyleCnt="4"/>
      <dgm:spPr/>
    </dgm:pt>
    <dgm:pt modelId="{02BCF046-6ECC-4302-915C-DF6305805ADE}" type="pres">
      <dgm:prSet presAssocID="{E9A08A6B-A01F-4660-A1FC-04F1E1E6A9FB}" presName="parentText" presStyleLbl="node1" presStyleIdx="0" presStyleCnt="4" custScaleX="123791" custScaleY="118920">
        <dgm:presLayoutVars>
          <dgm:chMax val="1"/>
          <dgm:bulletEnabled val="1"/>
        </dgm:presLayoutVars>
      </dgm:prSet>
      <dgm:spPr>
        <a:xfrm>
          <a:off x="217" y="1245123"/>
          <a:ext cx="876400" cy="841915"/>
        </a:xfrm>
        <a:prstGeom prst="ellipse">
          <a:avLst/>
        </a:prstGeom>
      </dgm:spPr>
    </dgm:pt>
    <dgm:pt modelId="{F34C913E-439F-402E-8B93-86D4762A2DA4}" type="pres">
      <dgm:prSet presAssocID="{E9A08A6B-A01F-4660-A1FC-04F1E1E6A9FB}" presName="aSpace" presStyleCnt="0"/>
      <dgm:spPr/>
    </dgm:pt>
    <dgm:pt modelId="{B479479D-4DFE-430D-AAF8-41BC1FBD0076}" type="pres">
      <dgm:prSet presAssocID="{5FBB3DFB-62FB-4953-8D06-8E0713100ED9}" presName="compNode" presStyleCnt="0"/>
      <dgm:spPr/>
    </dgm:pt>
    <dgm:pt modelId="{7231A835-BA71-400E-B34D-7C0AE8718975}" type="pres">
      <dgm:prSet presAssocID="{5FBB3DFB-62FB-4953-8D06-8E0713100ED9}" presName="noGeometry" presStyleCnt="0"/>
      <dgm:spPr/>
    </dgm:pt>
    <dgm:pt modelId="{13642164-F3F6-4D86-AF2B-056B3D7C4733}" type="pres">
      <dgm:prSet presAssocID="{5FBB3DFB-62FB-4953-8D06-8E0713100ED9}" presName="childTextVisible" presStyleLbl="bgAccFollowNode1" presStyleIdx="1" presStyleCnt="4" custScaleX="133466" custScaleY="97117">
        <dgm:presLayoutVars>
          <dgm:bulletEnabled val="1"/>
        </dgm:presLayoutVars>
      </dgm:prSet>
      <dgm:spPr/>
    </dgm:pt>
    <dgm:pt modelId="{679F4B4E-8784-4ACA-B142-8ECDA3F68D51}" type="pres">
      <dgm:prSet presAssocID="{5FBB3DFB-62FB-4953-8D06-8E0713100ED9}" presName="childTextHidden" presStyleLbl="bgAccFollowNode1" presStyleIdx="1" presStyleCnt="4"/>
      <dgm:spPr/>
    </dgm:pt>
    <dgm:pt modelId="{37457102-BC71-4BE0-A28E-6FD74EAFF3B4}" type="pres">
      <dgm:prSet presAssocID="{5FBB3DFB-62FB-4953-8D06-8E0713100ED9}" presName="parentText" presStyleLbl="node1" presStyleIdx="1" presStyleCnt="4" custScaleX="132670" custScaleY="133480">
        <dgm:presLayoutVars>
          <dgm:chMax val="1"/>
          <dgm:bulletEnabled val="1"/>
        </dgm:presLayoutVars>
      </dgm:prSet>
      <dgm:spPr>
        <a:xfrm>
          <a:off x="1942850" y="1193583"/>
          <a:ext cx="939261" cy="944995"/>
        </a:xfrm>
        <a:prstGeom prst="ellipse">
          <a:avLst/>
        </a:prstGeom>
      </dgm:spPr>
    </dgm:pt>
    <dgm:pt modelId="{685EE2A1-8414-476A-97E1-87FA91F772F3}" type="pres">
      <dgm:prSet presAssocID="{5FBB3DFB-62FB-4953-8D06-8E0713100ED9}" presName="aSpace" presStyleCnt="0"/>
      <dgm:spPr/>
    </dgm:pt>
    <dgm:pt modelId="{59787E1E-5C48-4EB5-8DA9-27D648C0B10B}" type="pres">
      <dgm:prSet presAssocID="{11261D8E-CBB4-444A-9E09-BDDBC880F1C4}" presName="compNode" presStyleCnt="0"/>
      <dgm:spPr/>
    </dgm:pt>
    <dgm:pt modelId="{18D64CF8-32C5-4FB1-9061-3871B8BE58A2}" type="pres">
      <dgm:prSet presAssocID="{11261D8E-CBB4-444A-9E09-BDDBC880F1C4}" presName="noGeometry" presStyleCnt="0"/>
      <dgm:spPr/>
    </dgm:pt>
    <dgm:pt modelId="{C5A67555-0700-420D-8A5F-F613F0932BE4}" type="pres">
      <dgm:prSet presAssocID="{11261D8E-CBB4-444A-9E09-BDDBC880F1C4}" presName="childTextVisible" presStyleLbl="bgAccFollowNode1" presStyleIdx="2" presStyleCnt="4" custScaleX="122412" custScaleY="59343">
        <dgm:presLayoutVars>
          <dgm:bulletEnabled val="1"/>
        </dgm:presLayoutVars>
      </dgm:prSet>
      <dgm:spPr>
        <a:xfrm>
          <a:off x="4269344" y="1348821"/>
          <a:ext cx="1483648" cy="634519"/>
        </a:xfrm>
        <a:prstGeom prst="rightArrow">
          <a:avLst>
            <a:gd name="adj1" fmla="val 70000"/>
            <a:gd name="adj2" fmla="val 50000"/>
          </a:avLst>
        </a:prstGeom>
      </dgm:spPr>
    </dgm:pt>
    <dgm:pt modelId="{DB6A41B2-5A7E-48F8-AFA5-90A6DF59EB23}" type="pres">
      <dgm:prSet presAssocID="{11261D8E-CBB4-444A-9E09-BDDBC880F1C4}" presName="childTextHidden" presStyleLbl="bgAccFollowNode1" presStyleIdx="2" presStyleCnt="4"/>
      <dgm:spPr/>
    </dgm:pt>
    <dgm:pt modelId="{292AE2FA-F3AB-4210-A11E-A69A4B73219D}" type="pres">
      <dgm:prSet presAssocID="{11261D8E-CBB4-444A-9E09-BDDBC880F1C4}" presName="parentText" presStyleLbl="node1" presStyleIdx="2" presStyleCnt="4" custScaleX="119461" custScaleY="125446">
        <dgm:presLayoutVars>
          <dgm:chMax val="1"/>
          <dgm:bulletEnabled val="1"/>
        </dgm:presLayoutVars>
      </dgm:prSet>
      <dgm:spPr/>
    </dgm:pt>
    <dgm:pt modelId="{973FEF58-8E7B-4F24-8167-52F06932397F}" type="pres">
      <dgm:prSet presAssocID="{11261D8E-CBB4-444A-9E09-BDDBC880F1C4}" presName="aSpace" presStyleCnt="0"/>
      <dgm:spPr/>
    </dgm:pt>
    <dgm:pt modelId="{68650C3D-BB55-4B88-94BD-F7E603962C76}" type="pres">
      <dgm:prSet presAssocID="{8B9F10E3-FA44-4D4F-9DCB-06BE825834E1}" presName="compNode" presStyleCnt="0"/>
      <dgm:spPr/>
    </dgm:pt>
    <dgm:pt modelId="{B2EEA009-41B7-461C-A08B-5B33F24D5751}" type="pres">
      <dgm:prSet presAssocID="{8B9F10E3-FA44-4D4F-9DCB-06BE825834E1}" presName="noGeometry" presStyleCnt="0"/>
      <dgm:spPr/>
    </dgm:pt>
    <dgm:pt modelId="{E906B1F7-84E7-4584-AF51-1C4EA78CF880}" type="pres">
      <dgm:prSet presAssocID="{8B9F10E3-FA44-4D4F-9DCB-06BE825834E1}" presName="childTextVisible" presStyleLbl="bgAccFollowNode1" presStyleIdx="3" presStyleCnt="4">
        <dgm:presLayoutVars>
          <dgm:bulletEnabled val="1"/>
        </dgm:presLayoutVars>
      </dgm:prSet>
      <dgm:spPr/>
    </dgm:pt>
    <dgm:pt modelId="{B323D0B5-5539-4268-B5AC-D8F1BC2E2832}" type="pres">
      <dgm:prSet presAssocID="{8B9F10E3-FA44-4D4F-9DCB-06BE825834E1}" presName="childTextHidden" presStyleLbl="bgAccFollowNode1" presStyleIdx="3" presStyleCnt="4"/>
      <dgm:spPr/>
    </dgm:pt>
    <dgm:pt modelId="{F6CA98C1-9FDF-4476-9483-02CD660BD1A9}" type="pres">
      <dgm:prSet presAssocID="{8B9F10E3-FA44-4D4F-9DCB-06BE825834E1}" presName="parentText" presStyleLbl="node1" presStyleIdx="3" presStyleCnt="4" custScaleX="126658" custScaleY="126944" custLinFactNeighborX="-20407" custLinFactNeighborY="-1360">
        <dgm:presLayoutVars>
          <dgm:chMax val="1"/>
          <dgm:bulletEnabled val="1"/>
        </dgm:presLayoutVars>
      </dgm:prSet>
      <dgm:spPr/>
    </dgm:pt>
  </dgm:ptLst>
  <dgm:cxnLst>
    <dgm:cxn modelId="{4B70CA0A-43EF-4CEF-A36E-1ADD2A73D4EA}" srcId="{8B9F10E3-FA44-4D4F-9DCB-06BE825834E1}" destId="{F07E2057-2CF3-44A1-A3D7-704A3146B78F}" srcOrd="0" destOrd="0" parTransId="{345B487E-5758-437D-8D85-D415A922B7AB}" sibTransId="{0CCC2321-44DA-4059-A01A-DA8232CB78D3}"/>
    <dgm:cxn modelId="{AA6E9F0B-AC13-43B2-B7C9-53506B1E3C3A}" type="presOf" srcId="{80BD3E5D-3479-4985-8144-E48257323FEA}" destId="{0074429C-E704-42D9-AE0A-4549D7A85AB1}" srcOrd="0" destOrd="0" presId="urn:microsoft.com/office/officeart/2005/8/layout/hProcess6"/>
    <dgm:cxn modelId="{26F7EB0B-75F6-40BD-ABFD-2F26906FD311}" type="presOf" srcId="{E9A08A6B-A01F-4660-A1FC-04F1E1E6A9FB}" destId="{02BCF046-6ECC-4302-915C-DF6305805ADE}" srcOrd="0" destOrd="0" presId="urn:microsoft.com/office/officeart/2005/8/layout/hProcess6"/>
    <dgm:cxn modelId="{1620900C-4DA5-4891-824B-697BD2E50E60}" type="presOf" srcId="{F07E2057-2CF3-44A1-A3D7-704A3146B78F}" destId="{E906B1F7-84E7-4584-AF51-1C4EA78CF880}" srcOrd="0" destOrd="0" presId="urn:microsoft.com/office/officeart/2005/8/layout/hProcess6"/>
    <dgm:cxn modelId="{2A4A580F-A7CD-4E53-AD73-ED351C1DB4EA}" srcId="{11261D8E-CBB4-444A-9E09-BDDBC880F1C4}" destId="{3734AB19-B2DC-4E41-83F3-4F7708C032D6}" srcOrd="0" destOrd="0" parTransId="{C36B7970-2E98-443E-81F8-439C2B240B29}" sibTransId="{30CA3E3B-603E-4D44-9F40-772BF921BF6A}"/>
    <dgm:cxn modelId="{DC963410-9C38-4542-948E-F9D5F1C56635}" type="presOf" srcId="{B2E43926-689B-4C7F-9180-5A2F57915796}" destId="{C93B9FCA-38EE-47C3-BA8B-E932DA53A834}" srcOrd="0" destOrd="0" presId="urn:microsoft.com/office/officeart/2005/8/layout/hProcess6"/>
    <dgm:cxn modelId="{FC76D41A-AFEB-406E-83AE-94E4E8525D49}" type="presOf" srcId="{3734AB19-B2DC-4E41-83F3-4F7708C032D6}" destId="{DB6A41B2-5A7E-48F8-AFA5-90A6DF59EB23}" srcOrd="1" destOrd="0" presId="urn:microsoft.com/office/officeart/2005/8/layout/hProcess6"/>
    <dgm:cxn modelId="{38D45F41-D85D-48D5-98DF-EE5AD8A9C046}" srcId="{80BD3E5D-3479-4985-8144-E48257323FEA}" destId="{E9A08A6B-A01F-4660-A1FC-04F1E1E6A9FB}" srcOrd="0" destOrd="0" parTransId="{49E591FA-0796-4325-9368-1CDC950F6645}" sibTransId="{1A2AC1CD-C316-4C87-8A02-061656A66270}"/>
    <dgm:cxn modelId="{EC76C26F-2216-43DD-AB60-6591EFD67156}" srcId="{E9A08A6B-A01F-4660-A1FC-04F1E1E6A9FB}" destId="{B2E43926-689B-4C7F-9180-5A2F57915796}" srcOrd="0" destOrd="0" parTransId="{CE4A9204-2010-44D8-BBE3-C886DEBF8F26}" sibTransId="{46B51D8F-27A5-436A-8BA6-0638598122BA}"/>
    <dgm:cxn modelId="{6D8A5052-8C29-498C-AE21-8589552CEE48}" srcId="{80BD3E5D-3479-4985-8144-E48257323FEA}" destId="{8B9F10E3-FA44-4D4F-9DCB-06BE825834E1}" srcOrd="3" destOrd="0" parTransId="{87F721D8-7D9D-464B-9B98-84FDB044B6AA}" sibTransId="{1219E831-31D7-4AF3-9CA6-842143CEC2A9}"/>
    <dgm:cxn modelId="{FC5C2158-CFE0-4732-9B8C-2CD4CB9F8A11}" type="presOf" srcId="{F07E2057-2CF3-44A1-A3D7-704A3146B78F}" destId="{B323D0B5-5539-4268-B5AC-D8F1BC2E2832}" srcOrd="1" destOrd="0" presId="urn:microsoft.com/office/officeart/2005/8/layout/hProcess6"/>
    <dgm:cxn modelId="{763D5A89-B3D4-4E36-B857-4E360F240D61}" type="presOf" srcId="{8B9F10E3-FA44-4D4F-9DCB-06BE825834E1}" destId="{F6CA98C1-9FDF-4476-9483-02CD660BD1A9}" srcOrd="0" destOrd="0" presId="urn:microsoft.com/office/officeart/2005/8/layout/hProcess6"/>
    <dgm:cxn modelId="{8DB8C094-6F58-497B-B50C-98F8C5096B34}" type="presOf" srcId="{945D1770-7605-496E-9CB8-939F7189C795}" destId="{13642164-F3F6-4D86-AF2B-056B3D7C4733}" srcOrd="0" destOrd="1" presId="urn:microsoft.com/office/officeart/2005/8/layout/hProcess6"/>
    <dgm:cxn modelId="{647D1396-1FE1-4454-A476-1441E36142FC}" type="presOf" srcId="{11261D8E-CBB4-444A-9E09-BDDBC880F1C4}" destId="{292AE2FA-F3AB-4210-A11E-A69A4B73219D}" srcOrd="0" destOrd="0" presId="urn:microsoft.com/office/officeart/2005/8/layout/hProcess6"/>
    <dgm:cxn modelId="{E99F749B-699D-4E3A-A897-49FE8D68A6F1}" type="presOf" srcId="{B2E43926-689B-4C7F-9180-5A2F57915796}" destId="{6F80F40C-1EDC-4224-9901-0A1587631096}" srcOrd="1" destOrd="0" presId="urn:microsoft.com/office/officeart/2005/8/layout/hProcess6"/>
    <dgm:cxn modelId="{765AA6A0-211B-4810-9D0D-7684E6F51C28}" srcId="{80BD3E5D-3479-4985-8144-E48257323FEA}" destId="{11261D8E-CBB4-444A-9E09-BDDBC880F1C4}" srcOrd="2" destOrd="0" parTransId="{3EB2B8BD-A954-47D4-BFB0-690A87486DB9}" sibTransId="{A5462E50-8B8D-460F-AF7F-9E48BF5E0470}"/>
    <dgm:cxn modelId="{5D6B0BA8-B299-4E95-947F-13ED4E101594}" srcId="{5FBB3DFB-62FB-4953-8D06-8E0713100ED9}" destId="{39D8EEF3-3264-48A7-928C-7C64A80B5303}" srcOrd="0" destOrd="0" parTransId="{5EA155DD-7D7B-43CD-9783-DB9C808CAEA5}" sibTransId="{BFC3F2F9-CD4E-4A71-81B6-71D3F3F5223B}"/>
    <dgm:cxn modelId="{EFDC3EB3-4DFB-424C-B185-F7A365E0BB7A}" type="presOf" srcId="{945D1770-7605-496E-9CB8-939F7189C795}" destId="{679F4B4E-8784-4ACA-B142-8ECDA3F68D51}" srcOrd="1" destOrd="1" presId="urn:microsoft.com/office/officeart/2005/8/layout/hProcess6"/>
    <dgm:cxn modelId="{776978B9-C0B7-4789-AC28-B0A3B3A21FB2}" type="presOf" srcId="{5FBB3DFB-62FB-4953-8D06-8E0713100ED9}" destId="{37457102-BC71-4BE0-A28E-6FD74EAFF3B4}" srcOrd="0" destOrd="0" presId="urn:microsoft.com/office/officeart/2005/8/layout/hProcess6"/>
    <dgm:cxn modelId="{8197E6BA-A993-4A2E-AEAC-07D28FDABAF5}" srcId="{80BD3E5D-3479-4985-8144-E48257323FEA}" destId="{5FBB3DFB-62FB-4953-8D06-8E0713100ED9}" srcOrd="1" destOrd="0" parTransId="{8AB44D5F-4A3B-41C3-A8E7-36943DE40271}" sibTransId="{E508AEBF-9628-452E-8278-6172FA7682C8}"/>
    <dgm:cxn modelId="{5F28BCCC-DBE9-42F6-BE54-14B18282C02F}" srcId="{5FBB3DFB-62FB-4953-8D06-8E0713100ED9}" destId="{945D1770-7605-496E-9CB8-939F7189C795}" srcOrd="1" destOrd="0" parTransId="{75571FFF-0336-46BB-ACC0-261FE95F3B89}" sibTransId="{23EC325B-B907-4F18-8353-EB5F3B3235EC}"/>
    <dgm:cxn modelId="{BE6C14F7-C5DA-4553-B424-63A914B9CE8F}" type="presOf" srcId="{39D8EEF3-3264-48A7-928C-7C64A80B5303}" destId="{679F4B4E-8784-4ACA-B142-8ECDA3F68D51}" srcOrd="1" destOrd="0" presId="urn:microsoft.com/office/officeart/2005/8/layout/hProcess6"/>
    <dgm:cxn modelId="{5089F2F7-FCDE-4793-A1AB-81D5214CECFB}" type="presOf" srcId="{3734AB19-B2DC-4E41-83F3-4F7708C032D6}" destId="{C5A67555-0700-420D-8A5F-F613F0932BE4}" srcOrd="0" destOrd="0" presId="urn:microsoft.com/office/officeart/2005/8/layout/hProcess6"/>
    <dgm:cxn modelId="{94C36CFB-AA0E-46D0-9745-AFBF155ED67D}" type="presOf" srcId="{39D8EEF3-3264-48A7-928C-7C64A80B5303}" destId="{13642164-F3F6-4D86-AF2B-056B3D7C4733}" srcOrd="0" destOrd="0" presId="urn:microsoft.com/office/officeart/2005/8/layout/hProcess6"/>
    <dgm:cxn modelId="{FB34F862-5308-4583-AD77-3826A413670E}" type="presParOf" srcId="{0074429C-E704-42D9-AE0A-4549D7A85AB1}" destId="{BFBFA255-8046-4883-A246-9CD87B3D52E5}" srcOrd="0" destOrd="0" presId="urn:microsoft.com/office/officeart/2005/8/layout/hProcess6"/>
    <dgm:cxn modelId="{47E2E4AE-749C-4E78-A313-7FEBDEB193C9}" type="presParOf" srcId="{BFBFA255-8046-4883-A246-9CD87B3D52E5}" destId="{9C2FFA5A-6F3B-4590-92E9-79C6349DF8EA}" srcOrd="0" destOrd="0" presId="urn:microsoft.com/office/officeart/2005/8/layout/hProcess6"/>
    <dgm:cxn modelId="{364ACEE4-E3CA-45A0-A4ED-5EF0837CCC73}" type="presParOf" srcId="{BFBFA255-8046-4883-A246-9CD87B3D52E5}" destId="{C93B9FCA-38EE-47C3-BA8B-E932DA53A834}" srcOrd="1" destOrd="0" presId="urn:microsoft.com/office/officeart/2005/8/layout/hProcess6"/>
    <dgm:cxn modelId="{4B3E4AC2-8483-4F39-8E3E-64F0052A7CFB}" type="presParOf" srcId="{BFBFA255-8046-4883-A246-9CD87B3D52E5}" destId="{6F80F40C-1EDC-4224-9901-0A1587631096}" srcOrd="2" destOrd="0" presId="urn:microsoft.com/office/officeart/2005/8/layout/hProcess6"/>
    <dgm:cxn modelId="{1AC5CE15-4520-4CCF-957E-BFDA3940CD9E}" type="presParOf" srcId="{BFBFA255-8046-4883-A246-9CD87B3D52E5}" destId="{02BCF046-6ECC-4302-915C-DF6305805ADE}" srcOrd="3" destOrd="0" presId="urn:microsoft.com/office/officeart/2005/8/layout/hProcess6"/>
    <dgm:cxn modelId="{1D122159-90AD-485E-99E0-E7FCFDE6417E}" type="presParOf" srcId="{0074429C-E704-42D9-AE0A-4549D7A85AB1}" destId="{F34C913E-439F-402E-8B93-86D4762A2DA4}" srcOrd="1" destOrd="0" presId="urn:microsoft.com/office/officeart/2005/8/layout/hProcess6"/>
    <dgm:cxn modelId="{6918EE21-B47E-42C5-9743-805DA9F3539D}" type="presParOf" srcId="{0074429C-E704-42D9-AE0A-4549D7A85AB1}" destId="{B479479D-4DFE-430D-AAF8-41BC1FBD0076}" srcOrd="2" destOrd="0" presId="urn:microsoft.com/office/officeart/2005/8/layout/hProcess6"/>
    <dgm:cxn modelId="{76225F27-5E25-4511-884B-810B083A6E80}" type="presParOf" srcId="{B479479D-4DFE-430D-AAF8-41BC1FBD0076}" destId="{7231A835-BA71-400E-B34D-7C0AE8718975}" srcOrd="0" destOrd="0" presId="urn:microsoft.com/office/officeart/2005/8/layout/hProcess6"/>
    <dgm:cxn modelId="{D4783F99-D836-4940-8B1B-66F7B86596CD}" type="presParOf" srcId="{B479479D-4DFE-430D-AAF8-41BC1FBD0076}" destId="{13642164-F3F6-4D86-AF2B-056B3D7C4733}" srcOrd="1" destOrd="0" presId="urn:microsoft.com/office/officeart/2005/8/layout/hProcess6"/>
    <dgm:cxn modelId="{D4EC7737-082B-41BF-92AF-F6C151024AF4}" type="presParOf" srcId="{B479479D-4DFE-430D-AAF8-41BC1FBD0076}" destId="{679F4B4E-8784-4ACA-B142-8ECDA3F68D51}" srcOrd="2" destOrd="0" presId="urn:microsoft.com/office/officeart/2005/8/layout/hProcess6"/>
    <dgm:cxn modelId="{39F03623-F18F-43B1-82D3-113F33889275}" type="presParOf" srcId="{B479479D-4DFE-430D-AAF8-41BC1FBD0076}" destId="{37457102-BC71-4BE0-A28E-6FD74EAFF3B4}" srcOrd="3" destOrd="0" presId="urn:microsoft.com/office/officeart/2005/8/layout/hProcess6"/>
    <dgm:cxn modelId="{A4E9EF3F-7265-4599-BDCC-39186CA636EA}" type="presParOf" srcId="{0074429C-E704-42D9-AE0A-4549D7A85AB1}" destId="{685EE2A1-8414-476A-97E1-87FA91F772F3}" srcOrd="3" destOrd="0" presId="urn:microsoft.com/office/officeart/2005/8/layout/hProcess6"/>
    <dgm:cxn modelId="{C32B1BD6-BBE8-4D64-9706-FEE91B06FBB7}" type="presParOf" srcId="{0074429C-E704-42D9-AE0A-4549D7A85AB1}" destId="{59787E1E-5C48-4EB5-8DA9-27D648C0B10B}" srcOrd="4" destOrd="0" presId="urn:microsoft.com/office/officeart/2005/8/layout/hProcess6"/>
    <dgm:cxn modelId="{51F8147C-C4A5-44FB-9398-3D6C6575EB35}" type="presParOf" srcId="{59787E1E-5C48-4EB5-8DA9-27D648C0B10B}" destId="{18D64CF8-32C5-4FB1-9061-3871B8BE58A2}" srcOrd="0" destOrd="0" presId="urn:microsoft.com/office/officeart/2005/8/layout/hProcess6"/>
    <dgm:cxn modelId="{736A941D-3461-41EE-B0BE-FDAC4451CCC9}" type="presParOf" srcId="{59787E1E-5C48-4EB5-8DA9-27D648C0B10B}" destId="{C5A67555-0700-420D-8A5F-F613F0932BE4}" srcOrd="1" destOrd="0" presId="urn:microsoft.com/office/officeart/2005/8/layout/hProcess6"/>
    <dgm:cxn modelId="{AE302475-603E-40F3-AA1F-E6D93BB6F8A3}" type="presParOf" srcId="{59787E1E-5C48-4EB5-8DA9-27D648C0B10B}" destId="{DB6A41B2-5A7E-48F8-AFA5-90A6DF59EB23}" srcOrd="2" destOrd="0" presId="urn:microsoft.com/office/officeart/2005/8/layout/hProcess6"/>
    <dgm:cxn modelId="{F9C7FD1D-2E88-4963-984D-9C35027A900D}" type="presParOf" srcId="{59787E1E-5C48-4EB5-8DA9-27D648C0B10B}" destId="{292AE2FA-F3AB-4210-A11E-A69A4B73219D}" srcOrd="3" destOrd="0" presId="urn:microsoft.com/office/officeart/2005/8/layout/hProcess6"/>
    <dgm:cxn modelId="{FACA3A80-8FE0-473C-99DA-5010200C209E}" type="presParOf" srcId="{0074429C-E704-42D9-AE0A-4549D7A85AB1}" destId="{973FEF58-8E7B-4F24-8167-52F06932397F}" srcOrd="5" destOrd="0" presId="urn:microsoft.com/office/officeart/2005/8/layout/hProcess6"/>
    <dgm:cxn modelId="{6F410DC2-382D-44E5-B0E7-FDD7B40417A8}" type="presParOf" srcId="{0074429C-E704-42D9-AE0A-4549D7A85AB1}" destId="{68650C3D-BB55-4B88-94BD-F7E603962C76}" srcOrd="6" destOrd="0" presId="urn:microsoft.com/office/officeart/2005/8/layout/hProcess6"/>
    <dgm:cxn modelId="{BFDDDE7D-5A8F-4550-AC2F-B2351BE7C332}" type="presParOf" srcId="{68650C3D-BB55-4B88-94BD-F7E603962C76}" destId="{B2EEA009-41B7-461C-A08B-5B33F24D5751}" srcOrd="0" destOrd="0" presId="urn:microsoft.com/office/officeart/2005/8/layout/hProcess6"/>
    <dgm:cxn modelId="{A023157F-08CB-47EE-9808-45C35259D789}" type="presParOf" srcId="{68650C3D-BB55-4B88-94BD-F7E603962C76}" destId="{E906B1F7-84E7-4584-AF51-1C4EA78CF880}" srcOrd="1" destOrd="0" presId="urn:microsoft.com/office/officeart/2005/8/layout/hProcess6"/>
    <dgm:cxn modelId="{CA0DDBF9-DCBA-481B-97BD-7FC9B25A2731}" type="presParOf" srcId="{68650C3D-BB55-4B88-94BD-F7E603962C76}" destId="{B323D0B5-5539-4268-B5AC-D8F1BC2E2832}" srcOrd="2" destOrd="0" presId="urn:microsoft.com/office/officeart/2005/8/layout/hProcess6"/>
    <dgm:cxn modelId="{BE84E893-E07D-4A9E-98AD-6FE8CC92B6E6}" type="presParOf" srcId="{68650C3D-BB55-4B88-94BD-F7E603962C76}" destId="{F6CA98C1-9FDF-4476-9483-02CD660BD1A9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3B9FCA-38EE-47C3-BA8B-E932DA53A834}">
      <dsp:nvSpPr>
        <dsp:cNvPr id="0" name=""/>
        <dsp:cNvSpPr/>
      </dsp:nvSpPr>
      <dsp:spPr>
        <a:xfrm>
          <a:off x="508292" y="1267308"/>
          <a:ext cx="1319494" cy="797545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10160" rIns="2032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Python</a:t>
          </a:r>
          <a:endParaRPr lang="en-IN" sz="1600" kern="1200" dirty="0"/>
        </a:p>
      </dsp:txBody>
      <dsp:txXfrm>
        <a:off x="838165" y="1386940"/>
        <a:ext cx="710479" cy="558281"/>
      </dsp:txXfrm>
    </dsp:sp>
    <dsp:sp modelId="{02BCF046-6ECC-4302-915C-DF6305805ADE}">
      <dsp:nvSpPr>
        <dsp:cNvPr id="0" name=""/>
        <dsp:cNvSpPr/>
      </dsp:nvSpPr>
      <dsp:spPr>
        <a:xfrm>
          <a:off x="2508" y="1266149"/>
          <a:ext cx="832627" cy="79986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124443" y="1383286"/>
        <a:ext cx="588757" cy="565590"/>
      </dsp:txXfrm>
    </dsp:sp>
    <dsp:sp modelId="{13642164-F3F6-4D86-AF2B-056B3D7C4733}">
      <dsp:nvSpPr>
        <dsp:cNvPr id="0" name=""/>
        <dsp:cNvSpPr/>
      </dsp:nvSpPr>
      <dsp:spPr>
        <a:xfrm>
          <a:off x="2069191" y="1095088"/>
          <a:ext cx="1795404" cy="114198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10160" rIns="2032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kern="1200" dirty="0"/>
            <a:t>Python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kern="1200" dirty="0"/>
            <a:t>Pandas</a:t>
          </a:r>
        </a:p>
      </dsp:txBody>
      <dsp:txXfrm>
        <a:off x="2518042" y="1266386"/>
        <a:ext cx="946858" cy="799390"/>
      </dsp:txXfrm>
    </dsp:sp>
    <dsp:sp modelId="{37457102-BC71-4BE0-A28E-6FD74EAFF3B4}">
      <dsp:nvSpPr>
        <dsp:cNvPr id="0" name=""/>
        <dsp:cNvSpPr/>
      </dsp:nvSpPr>
      <dsp:spPr>
        <a:xfrm>
          <a:off x="1848112" y="1217183"/>
          <a:ext cx="892348" cy="897796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Transform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1978793" y="1348662"/>
        <a:ext cx="630986" cy="634838"/>
      </dsp:txXfrm>
    </dsp:sp>
    <dsp:sp modelId="{C5A67555-0700-420D-8A5F-F613F0932BE4}">
      <dsp:nvSpPr>
        <dsp:cNvPr id="0" name=""/>
        <dsp:cNvSpPr/>
      </dsp:nvSpPr>
      <dsp:spPr>
        <a:xfrm>
          <a:off x="4199678" y="1317178"/>
          <a:ext cx="1646704" cy="69780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sp:txBody>
      <dsp:txXfrm>
        <a:off x="4611354" y="1421849"/>
        <a:ext cx="990796" cy="488464"/>
      </dsp:txXfrm>
    </dsp:sp>
    <dsp:sp modelId="{292AE2FA-F3AB-4210-A11E-A69A4B73219D}">
      <dsp:nvSpPr>
        <dsp:cNvPr id="0" name=""/>
        <dsp:cNvSpPr/>
      </dsp:nvSpPr>
      <dsp:spPr>
        <a:xfrm>
          <a:off x="3948671" y="1244202"/>
          <a:ext cx="803503" cy="84375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kern="1200" dirty="0">
              <a:latin typeface="Arial Black" panose="020B0A04020102020204" pitchFamily="34" charset="0"/>
            </a:rPr>
            <a:t>Load</a:t>
          </a:r>
        </a:p>
      </dsp:txBody>
      <dsp:txXfrm>
        <a:off x="4066341" y="1367767"/>
        <a:ext cx="568163" cy="596628"/>
      </dsp:txXfrm>
    </dsp:sp>
    <dsp:sp modelId="{E906B1F7-84E7-4584-AF51-1C4EA78CF880}">
      <dsp:nvSpPr>
        <dsp:cNvPr id="0" name=""/>
        <dsp:cNvSpPr/>
      </dsp:nvSpPr>
      <dsp:spPr>
        <a:xfrm>
          <a:off x="6356414" y="1078138"/>
          <a:ext cx="1345214" cy="117588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10160" rIns="2032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Power BI</a:t>
          </a:r>
        </a:p>
      </dsp:txBody>
      <dsp:txXfrm>
        <a:off x="6692717" y="1254521"/>
        <a:ext cx="655792" cy="823120"/>
      </dsp:txXfrm>
    </dsp:sp>
    <dsp:sp modelId="{F6CA98C1-9FDF-4476-9483-02CD660BD1A9}">
      <dsp:nvSpPr>
        <dsp:cNvPr id="0" name=""/>
        <dsp:cNvSpPr/>
      </dsp:nvSpPr>
      <dsp:spPr>
        <a:xfrm>
          <a:off x="5793199" y="1230016"/>
          <a:ext cx="851910" cy="85383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latin typeface="Arial Black" panose="020B0A04020102020204" pitchFamily="34" charset="0"/>
            </a:rPr>
            <a:t>Visualize</a:t>
          </a:r>
        </a:p>
      </dsp:txBody>
      <dsp:txXfrm>
        <a:off x="5917958" y="1355057"/>
        <a:ext cx="602392" cy="603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D8856-57BA-4FE5-AFF6-84F64AF5750B}" type="datetimeFigureOut">
              <a:rPr lang="en-IN" smtClean="0"/>
              <a:t>08-06-2025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82258-29F9-49DC-8019-57D71B6A5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92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Total Products Count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BRANDS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Country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COUNTRIES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Average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Brand vs.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5 prodct - Top Energy-Dense Products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Inventory Risk Profile (Health vs. Energy)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82258-29F9-49DC-8019-57D71B6A55BC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971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05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34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84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59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83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1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82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55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013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823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747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953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376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1319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548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13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4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34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Inventory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7945" y="2085109"/>
            <a:ext cx="6111444" cy="907474"/>
          </a:xfrm>
          <a:ln>
            <a:solidFill>
              <a:schemeClr val="tx1"/>
            </a:solidFill>
            <a:prstDash val="dashDot"/>
          </a:ln>
        </p:spPr>
        <p:txBody>
          <a:bodyPr/>
          <a:lstStyle/>
          <a:p>
            <a:pPr marL="0" indent="0">
              <a:buNone/>
            </a:pPr>
            <a:r>
              <a:rPr dirty="0">
                <a:ln>
                  <a:solidFill>
                    <a:schemeClr val="tx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ETL Project using Python | MySQL | Power BI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351EC9-A2FD-1F1F-C0F5-5E16CC1EC8AB}"/>
              </a:ext>
            </a:extLst>
          </p:cNvPr>
          <p:cNvSpPr txBox="1"/>
          <p:nvPr/>
        </p:nvSpPr>
        <p:spPr>
          <a:xfrm>
            <a:off x="1228724" y="4373481"/>
            <a:ext cx="60942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sz="24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Niten Kade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Name: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Successful Teams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Hachem Sfar</a:t>
            </a:r>
            <a:br>
              <a:rPr lang="en-IN" dirty="0"/>
            </a:b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3467" y="249383"/>
            <a:ext cx="5020398" cy="87283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81199"/>
            <a:ext cx="10018713" cy="312420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business growth and product strategy through inventory intelligence using open-source food data.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Objectives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 and consolidate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brand and product health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data-driven decision-making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0240" y="380560"/>
            <a:ext cx="3676453" cy="1146928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4" y="1997696"/>
            <a:ext cx="7704667" cy="333281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Open Food Facts API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Public, free API with product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Focus: Category = “Snacks”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Data: Brand, Product, Nutri-Score, Energy, Quantity, Countries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6751" y="94270"/>
            <a:ext cx="4958499" cy="1079368"/>
          </a:xfrm>
        </p:spPr>
        <p:txBody>
          <a:bodyPr>
            <a:normAutofit fontScale="9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ETL Pipeline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376" y="1173639"/>
            <a:ext cx="6889248" cy="21681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 - Python: Extract snack products via API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 - Pandas: Clean columns, fix grades &amp; units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L - MySQL: Load cleaned data into 'snacks' table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6DCB60F-0FC6-FC2E-51CC-3EA792A1ECAB}"/>
              </a:ext>
            </a:extLst>
          </p:cNvPr>
          <p:cNvGraphicFramePr>
            <a:graphicFrameLocks/>
          </p:cNvGraphicFramePr>
          <p:nvPr/>
        </p:nvGraphicFramePr>
        <p:xfrm>
          <a:off x="2243931" y="2883818"/>
          <a:ext cx="7704137" cy="3332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9450" y="202678"/>
            <a:ext cx="5758032" cy="96624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0975" y="1762592"/>
            <a:ext cx="7704667" cy="333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Tools: Power BI Desktop</a:t>
            </a: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Donut Chart (Nutri-Score Distribution)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Brand vs. Nutri-Score (Stacked Column)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Energy-Dense Products (Bar Chart)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Risk (Scatter Plot)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otal Products Count ,COUNT OF PRODUCTS BY BRANDS ,Country ,COUNT OF PRODUCTS BY COUNTRIES ,Average Nutri-Score Grad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Basic Overview Charts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Brand vs. Nutri-Score Grade ,Top 5 prodct - Top Energy-Dense Products ,Inventory Risk Profile (Health vs. Energy)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Growth Charts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147" y="433635"/>
            <a:ext cx="4972639" cy="768284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2" y="1762592"/>
            <a:ext cx="7704667" cy="333281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Growth Drivers: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60% of products are in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C–E: Health risk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brands are dominated by low-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items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energy-density items clustered among 3 brands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 or promote healthier brands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marketing on A–B rated products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Reformulate D–E grade products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Q&amp;A</a:t>
            </a:r>
          </a:p>
          <a:p>
            <a:r>
              <a:rPr dirty="0"/>
              <a:t>GitHub link</a:t>
            </a:r>
            <a:r>
              <a:rPr lang="en-IN" dirty="0"/>
              <a:t>: https://github.com/Niten31/Niten31.git</a:t>
            </a:r>
            <a:endParaRPr dirty="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</TotalTime>
  <Words>337</Words>
  <Application>Microsoft Office PowerPoint</Application>
  <PresentationFormat>Widescreen</PresentationFormat>
  <Paragraphs>80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Corbel</vt:lpstr>
      <vt:lpstr>Times New Roman</vt:lpstr>
      <vt:lpstr>Custom Design</vt:lpstr>
      <vt:lpstr>Parallax</vt:lpstr>
      <vt:lpstr>Smart Inventory Insights</vt:lpstr>
      <vt:lpstr>Objective</vt:lpstr>
      <vt:lpstr>Data Source</vt:lpstr>
      <vt:lpstr>ETL Pipeline Overview</vt:lpstr>
      <vt:lpstr>Power BI Dashboard</vt:lpstr>
      <vt:lpstr>Basic Overview Charts</vt:lpstr>
      <vt:lpstr>Key Growth Charts </vt:lpstr>
      <vt:lpstr>Business Insights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KADEL Niten</cp:lastModifiedBy>
  <cp:revision>9</cp:revision>
  <dcterms:created xsi:type="dcterms:W3CDTF">2016-09-04T11:54:55Z</dcterms:created>
  <dcterms:modified xsi:type="dcterms:W3CDTF">2025-06-07T23:03:36Z</dcterms:modified>
</cp:coreProperties>
</file>

<file path=docProps/thumbnail.jpeg>
</file>